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2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5C3D-E216-460F-B6AC-CC0C7E5D912F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2603-549F-4DEA-97DB-DCF451736A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745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5C3D-E216-460F-B6AC-CC0C7E5D912F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2603-549F-4DEA-97DB-DCF451736A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548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5C3D-E216-460F-B6AC-CC0C7E5D912F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2603-549F-4DEA-97DB-DCF451736A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694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5C3D-E216-460F-B6AC-CC0C7E5D912F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2603-549F-4DEA-97DB-DCF451736A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29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5C3D-E216-460F-B6AC-CC0C7E5D912F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2603-549F-4DEA-97DB-DCF451736A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1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5C3D-E216-460F-B6AC-CC0C7E5D912F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2603-549F-4DEA-97DB-DCF451736A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352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5C3D-E216-460F-B6AC-CC0C7E5D912F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2603-549F-4DEA-97DB-DCF451736A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28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5C3D-E216-460F-B6AC-CC0C7E5D912F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2603-549F-4DEA-97DB-DCF451736A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865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5C3D-E216-460F-B6AC-CC0C7E5D912F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2603-549F-4DEA-97DB-DCF451736A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379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5C3D-E216-460F-B6AC-CC0C7E5D912F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2603-549F-4DEA-97DB-DCF451736A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998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5C3D-E216-460F-B6AC-CC0C7E5D912F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2603-549F-4DEA-97DB-DCF451736A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457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D5C3D-E216-460F-B6AC-CC0C7E5D912F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12603-549F-4DEA-97DB-DCF451736A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002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1026" name="Picture 2" descr="https://sch121.edusite.ru/images/duradu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1122363"/>
            <a:ext cx="9734550" cy="329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182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316" y="1474095"/>
            <a:ext cx="2219325" cy="22098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871" y="1426598"/>
            <a:ext cx="2267027" cy="225729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754" y="1725837"/>
            <a:ext cx="4615117" cy="513216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15178" y="827764"/>
            <a:ext cx="4650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Одинаковые предметы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88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559" y="791516"/>
            <a:ext cx="2219325" cy="22098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2356" y="821294"/>
            <a:ext cx="2267027" cy="225729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86" y="3598206"/>
            <a:ext cx="2715074" cy="74197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739" y="4873213"/>
            <a:ext cx="3834566" cy="71998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150" y="3726995"/>
            <a:ext cx="2934638" cy="93515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877" y="538190"/>
            <a:ext cx="2365536" cy="2630554"/>
          </a:xfrm>
          <a:prstGeom prst="rect">
            <a:avLst/>
          </a:prstGeom>
        </p:spPr>
      </p:pic>
      <p:sp>
        <p:nvSpPr>
          <p:cNvPr id="9" name="Стрелка вправо 8"/>
          <p:cNvSpPr/>
          <p:nvPr/>
        </p:nvSpPr>
        <p:spPr>
          <a:xfrm rot="3896989">
            <a:off x="2885722" y="3450070"/>
            <a:ext cx="2722261" cy="2846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трелка влево 9"/>
          <p:cNvSpPr/>
          <p:nvPr/>
        </p:nvSpPr>
        <p:spPr>
          <a:xfrm rot="18493415">
            <a:off x="1071764" y="2984036"/>
            <a:ext cx="1056067" cy="2699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4441057">
            <a:off x="9483720" y="3614016"/>
            <a:ext cx="2528813" cy="3234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трелка влево 11"/>
          <p:cNvSpPr/>
          <p:nvPr/>
        </p:nvSpPr>
        <p:spPr>
          <a:xfrm rot="18003076">
            <a:off x="7662930" y="3003084"/>
            <a:ext cx="1120462" cy="29390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7775" y="5040171"/>
            <a:ext cx="2579432" cy="9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39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692" y="160449"/>
            <a:ext cx="2219325" cy="22098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781" y="164468"/>
            <a:ext cx="2267027" cy="225729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75" y="370763"/>
            <a:ext cx="1957590" cy="2176905"/>
          </a:xfrm>
          <a:prstGeom prst="rect">
            <a:avLst/>
          </a:prstGeom>
        </p:spPr>
      </p:pic>
      <p:sp>
        <p:nvSpPr>
          <p:cNvPr id="9" name="Стрелка влево 8"/>
          <p:cNvSpPr/>
          <p:nvPr/>
        </p:nvSpPr>
        <p:spPr>
          <a:xfrm rot="18267574">
            <a:off x="3431579" y="2150909"/>
            <a:ext cx="659477" cy="26189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970477">
            <a:off x="5599714" y="2020141"/>
            <a:ext cx="1130074" cy="3102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лево 10"/>
          <p:cNvSpPr/>
          <p:nvPr/>
        </p:nvSpPr>
        <p:spPr>
          <a:xfrm rot="19034132">
            <a:off x="7804528" y="2074404"/>
            <a:ext cx="956277" cy="32227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3124024">
            <a:off x="10325296" y="2050141"/>
            <a:ext cx="801370" cy="2583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101220"/>
              </p:ext>
            </p:extLst>
          </p:nvPr>
        </p:nvGraphicFramePr>
        <p:xfrm>
          <a:off x="744111" y="2587098"/>
          <a:ext cx="10652190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6971"/>
                <a:gridCol w="1725769"/>
                <a:gridCol w="2369712"/>
                <a:gridCol w="1989300"/>
                <a:gridCol w="2130438"/>
              </a:tblGrid>
              <a:tr h="4289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Инженерный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Информационный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Социально-экономический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Естественно-научный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8904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ФИЗИКА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6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3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</a:t>
                      </a:r>
                      <a:endParaRPr lang="ru-RU" sz="3200" b="1" dirty="0"/>
                    </a:p>
                  </a:txBody>
                  <a:tcPr/>
                </a:tc>
              </a:tr>
              <a:tr h="428904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ИНФОРМАТИКА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5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</a:t>
                      </a:r>
                      <a:endParaRPr lang="ru-RU" sz="3200" b="1" dirty="0"/>
                    </a:p>
                  </a:txBody>
                  <a:tcPr/>
                </a:tc>
              </a:tr>
              <a:tr h="428904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ОБЩЕСТВОЗНАНИЕ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5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</a:t>
                      </a:r>
                      <a:endParaRPr lang="ru-RU" sz="3200" b="1" dirty="0"/>
                    </a:p>
                  </a:txBody>
                  <a:tcPr/>
                </a:tc>
              </a:tr>
              <a:tr h="428904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ЭКОНОМИКА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0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0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0</a:t>
                      </a:r>
                      <a:endParaRPr lang="ru-RU" sz="3200" b="1" dirty="0"/>
                    </a:p>
                  </a:txBody>
                  <a:tcPr/>
                </a:tc>
              </a:tr>
              <a:tr h="428904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БИОЛОГИЯ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4</a:t>
                      </a:r>
                      <a:endParaRPr lang="ru-RU" sz="3200" b="1" dirty="0"/>
                    </a:p>
                  </a:txBody>
                  <a:tcPr/>
                </a:tc>
              </a:tr>
              <a:tr h="428904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ХИМИЯ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3</a:t>
                      </a:r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932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37</Words>
  <Application>Microsoft Office PowerPoint</Application>
  <PresentationFormat>Широкоэкранный</PresentationFormat>
  <Paragraphs>36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18</cp:revision>
  <dcterms:created xsi:type="dcterms:W3CDTF">2023-06-10T11:43:00Z</dcterms:created>
  <dcterms:modified xsi:type="dcterms:W3CDTF">2023-06-16T19:22:36Z</dcterms:modified>
</cp:coreProperties>
</file>